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</p:sldIdLst>
  <p:sldSz cx="18288000" cy="10287000"/>
  <p:notesSz cx="6858000" cy="9144000"/>
  <p:embeddedFontLst>
    <p:embeddedFont>
      <p:font typeface="Cafe24 Shiningstar" panose="020B0600000101010101" charset="-127"/>
      <p:regular r:id="rId10"/>
    </p:embeddedFont>
    <p:embeddedFont>
      <p:font typeface="Gmarket Sans Bold" panose="020B0600000101010101" charset="-127"/>
      <p:bold r:id="rId11"/>
    </p:embeddedFont>
    <p:embeddedFont>
      <p:font typeface="Gmarket Sans Light" panose="020B0600000101010101" charset="-127"/>
      <p:regular r:id="rId12"/>
    </p:embeddedFont>
    <p:embeddedFont>
      <p:font typeface="Gmarket Sans Medium" panose="020B0600000101010101" charset="-127"/>
      <p:regular r:id="rId13"/>
    </p:embeddedFont>
    <p:embeddedFont>
      <p:font typeface="Pretendard Medium" panose="02000603000000020004" pitchFamily="50" charset="-127"/>
      <p:regular r:id="rId14"/>
    </p:embeddedFont>
    <p:embeddedFont>
      <p:font typeface="Play" panose="020B0600000101010101" charset="0"/>
      <p:regular r:id="rId15"/>
    </p:embeddedFont>
    <p:embeddedFont>
      <p:font typeface="Pretendard Black" panose="02000A03000000020004" pitchFamily="50" charset="-127"/>
      <p:bold r:id="rId16"/>
    </p:embeddedFont>
    <p:embeddedFont>
      <p:font typeface="Pretendard SemiBold" panose="02000703000000020004" pitchFamily="50" charset="-127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.png"/><Relationship Id="rId1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6959600"/>
            <a:ext cx="5689600" cy="5689600"/>
          </a:xfrm>
          <a:prstGeom prst="rect">
            <a:avLst/>
          </a:prstGeom>
          <a:effectLst>
            <a:outerShdw dist="743953" dir="1860000">
              <a:srgbClr val="4E9BC4">
                <a:alpha val="50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572500" y="7988300"/>
            <a:ext cx="1155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200" y="7404100"/>
            <a:ext cx="2413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7416800"/>
            <a:ext cx="24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0" y="7124700"/>
            <a:ext cx="977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6235700"/>
            <a:ext cx="2311400" cy="17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10800" y="67691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HI!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-2705100" y="4927600"/>
            <a:ext cx="843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lay"/>
              </a:rPr>
              <a:t>COFFEE/DESERT</a:t>
            </a:r>
          </a:p>
        </p:txBody>
      </p:sp>
      <p:sp>
        <p:nvSpPr>
          <p:cNvPr id="19" name="TextBox 19"/>
          <p:cNvSpPr txBox="1"/>
          <p:nvPr/>
        </p:nvSpPr>
        <p:spPr>
          <a:xfrm rot="16200000">
            <a:off x="12687300" y="4940300"/>
            <a:ext cx="8382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C2C2C2"/>
                </a:solidFill>
                <a:latin typeface="Play"/>
              </a:rPr>
              <a:t>MINGLE </a:t>
            </a:r>
            <a:r>
              <a:rPr lang="en-US" sz="2400" dirty="0">
                <a:solidFill>
                  <a:srgbClr val="C2C2C2"/>
                </a:solidFill>
                <a:latin typeface="Play"/>
              </a:rPr>
              <a:t>J</a:t>
            </a:r>
            <a:endParaRPr lang="en-US" sz="2400" b="0" i="0" u="none" strike="noStrike" dirty="0">
              <a:solidFill>
                <a:srgbClr val="C2C2C2"/>
              </a:solidFill>
              <a:latin typeface="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84600" y="1866900"/>
            <a:ext cx="108712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100" b="0" i="0" u="none" strike="noStrike" spc="-200" dirty="0">
                <a:solidFill>
                  <a:srgbClr val="44B1EB"/>
                </a:solidFill>
                <a:latin typeface="Cafe24 Shiningstar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1800" y="3517900"/>
            <a:ext cx="148971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</a:t>
            </a:r>
            <a:r>
              <a:rPr lang="en-US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sz="184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배달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47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546100"/>
            <a:ext cx="17335500" cy="93345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BFA7F9-5FAD-45DC-6A9C-D3C46610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12" y="1446413"/>
            <a:ext cx="2290482" cy="2745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4114800"/>
            <a:ext cx="3670300" cy="476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6248400"/>
            <a:ext cx="28067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949700"/>
            <a:ext cx="36703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0" y="4102100"/>
            <a:ext cx="3670300" cy="476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600" y="62484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3949700"/>
            <a:ext cx="3670300" cy="57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3619500"/>
            <a:ext cx="5969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114800"/>
            <a:ext cx="3670300" cy="476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6261100"/>
            <a:ext cx="28067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49700"/>
            <a:ext cx="36703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500" y="3619500"/>
            <a:ext cx="596900" cy="80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182100" y="7048500"/>
            <a:ext cx="3746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안녕하세요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저는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강도현입니다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567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강도현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340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퍼블리셔가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될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수도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있는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열정녀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59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조혜민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5900" y="6794500"/>
            <a:ext cx="37465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DP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재미있게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보셨으면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오세요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사인해드려요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7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정해인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4500" y="673100"/>
            <a:ext cx="1741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85900" y="4000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Medium"/>
              </a:rPr>
              <a:t>팀장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59400" y="40132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Medium"/>
              </a:rPr>
              <a:t>팀원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69400" y="40259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Medium"/>
              </a:rPr>
              <a:t>팀원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FEA5E4D-74BF-5926-A5C1-194C2B457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291" y="1581570"/>
            <a:ext cx="2144806" cy="2571330"/>
          </a:xfrm>
          <a:prstGeom prst="rect">
            <a:avLst/>
          </a:prstGeom>
        </p:spPr>
      </p:pic>
      <p:pic>
        <p:nvPicPr>
          <p:cNvPr id="40" name="Picture 19">
            <a:extLst>
              <a:ext uri="{FF2B5EF4-FFF2-40B4-BE49-F238E27FC236}">
                <a16:creationId xmlns:a16="http://schemas.microsoft.com/office/drawing/2014/main" id="{1B4FDDEF-2050-2355-12C6-DAC82D338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3623982"/>
            <a:ext cx="596900" cy="8001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388CF0D-A141-8088-A06C-2FA801FB2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06" y="1858412"/>
            <a:ext cx="1682003" cy="20164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026D58-F7E3-4C0A-FC84-F106556DF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09" y="1914158"/>
            <a:ext cx="1682003" cy="2016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8300" y="4127500"/>
            <a:ext cx="36703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4700" y="6248400"/>
            <a:ext cx="2806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962400"/>
            <a:ext cx="36703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030200" y="73025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==</a:t>
            </a:r>
            <a:r>
              <a:rPr lang="ko-KR" sz="2800" b="0" i="0" u="none" strike="noStrike">
                <a:solidFill>
                  <a:srgbClr val="00577E"/>
                </a:solidFill>
                <a:ea typeface="Gmarket Sans Light"/>
              </a:rPr>
              <a:t>명회</a:t>
            </a:r>
            <a:r>
              <a:rPr lang="en-US" sz="2800" b="0" i="0" u="none" strike="noStrike">
                <a:solidFill>
                  <a:srgbClr val="00577E"/>
                </a:solidFill>
                <a:latin typeface="Gmarket Sans Light"/>
              </a:rPr>
              <a:t>.AGE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2900" y="4025900"/>
            <a:ext cx="374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Gmarket Sans Medium"/>
              </a:rPr>
              <a:t>팀원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1500" y="3619500"/>
            <a:ext cx="596900" cy="800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15621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004800" y="4991100"/>
            <a:ext cx="379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577E"/>
                </a:solidFill>
                <a:ea typeface="Gmarket Sans Bold"/>
              </a:rPr>
              <a:t>김재형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300" y="3822700"/>
            <a:ext cx="3670300" cy="505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300" y="3771900"/>
            <a:ext cx="36703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3771900"/>
            <a:ext cx="36703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759200"/>
            <a:ext cx="36703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9400" y="3848100"/>
            <a:ext cx="3670300" cy="501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400" y="3759200"/>
            <a:ext cx="3670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3848100"/>
            <a:ext cx="3670300" cy="501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3759200"/>
            <a:ext cx="3670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9300" y="6286500"/>
            <a:ext cx="2806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74700" y="6286500"/>
            <a:ext cx="2806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6600" y="6286500"/>
            <a:ext cx="28067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6299200"/>
            <a:ext cx="28067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0100" y="4292600"/>
            <a:ext cx="2857500" cy="175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4279900"/>
            <a:ext cx="2857500" cy="175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5800" y="4279900"/>
            <a:ext cx="2857500" cy="175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100" y="4267200"/>
            <a:ext cx="2857500" cy="175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52600" y="4495800"/>
            <a:ext cx="889000" cy="125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495800"/>
            <a:ext cx="7747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6400" y="4483100"/>
            <a:ext cx="8636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2900" y="4495800"/>
            <a:ext cx="876300" cy="1257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258800" y="77216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완성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!!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429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마지막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77089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제작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후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수정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병합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821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세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37200" y="7315200"/>
            <a:ext cx="33401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참조사이트를</a:t>
            </a:r>
            <a:r>
              <a:rPr lang="en-US" sz="2200" b="0" i="0" u="none" strike="noStrike" dirty="0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정하고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레이아웃</a:t>
            </a:r>
            <a:r>
              <a:rPr lang="en-US" sz="2200" b="0" i="0" u="none" strike="noStrike" dirty="0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구상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각자</a:t>
            </a:r>
            <a:r>
              <a:rPr lang="en-US" sz="2200" b="0" i="0" u="none" strike="noStrike" dirty="0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페이지</a:t>
            </a:r>
            <a:r>
              <a:rPr lang="en-US" sz="2200" b="0" i="0" u="none" strike="noStrike" dirty="0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 dirty="0">
                <a:solidFill>
                  <a:srgbClr val="00577E"/>
                </a:solidFill>
                <a:ea typeface="Gmarket Sans Light"/>
              </a:rPr>
              <a:t>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213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두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9100" y="7696200"/>
            <a:ext cx="3340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카페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주문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/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배달로</a:t>
            </a:r>
            <a:r>
              <a:rPr lang="en-US" sz="2200" b="0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200" b="0" i="0" u="none" strike="noStrike">
                <a:solidFill>
                  <a:srgbClr val="00577E"/>
                </a:solidFill>
                <a:ea typeface="Gmarket Sans Light"/>
              </a:rPr>
              <a:t>결정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3200" y="6591300"/>
            <a:ext cx="3759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첫</a:t>
            </a:r>
            <a:r>
              <a:rPr lang="en-US" sz="3600" b="0" i="0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3600" b="0" i="0" u="none" strike="noStrike">
                <a:solidFill>
                  <a:srgbClr val="00577E"/>
                </a:solidFill>
                <a:ea typeface="Gmarket Sans Bold"/>
              </a:rPr>
              <a:t>번째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제작과정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0" y="7353300"/>
            <a:ext cx="75311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7353300"/>
            <a:ext cx="9779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7353300"/>
            <a:ext cx="75311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7366000"/>
            <a:ext cx="977900" cy="144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5626100"/>
            <a:ext cx="75311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5638800"/>
            <a:ext cx="9779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5626100"/>
            <a:ext cx="75311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5638800"/>
            <a:ext cx="9779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3911600"/>
            <a:ext cx="7531100" cy="144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3911600"/>
            <a:ext cx="977900" cy="144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911600"/>
            <a:ext cx="75311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911600"/>
            <a:ext cx="977900" cy="1447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14500" y="83947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17500" y="9271000"/>
            <a:ext cx="990600" cy="495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8750300"/>
            <a:ext cx="1905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8750300"/>
            <a:ext cx="190500" cy="355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4900" y="8293100"/>
            <a:ext cx="4927600" cy="4927600"/>
          </a:xfrm>
          <a:prstGeom prst="rect">
            <a:avLst/>
          </a:prstGeom>
          <a:effectLst>
            <a:outerShdw dist="643550" dir="1860000">
              <a:srgbClr val="4E9BC4">
                <a:alpha val="50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7106900" y="9182100"/>
            <a:ext cx="990600" cy="49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06900" y="8674100"/>
            <a:ext cx="2159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1600" y="8686800"/>
            <a:ext cx="215900" cy="355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1727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자바스크립트</a:t>
            </a:r>
            <a:r>
              <a:rPr lang="en-US" sz="3000" b="0" i="0" u="none" strike="noStrike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이슈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313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76500" y="7848600"/>
            <a:ext cx="661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병합</a:t>
            </a:r>
            <a:r>
              <a:rPr lang="en-US" sz="3000" b="0" i="0" u="none" strike="noStrike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시</a:t>
            </a:r>
            <a:r>
              <a:rPr lang="en-US" sz="3000" b="0" i="0" u="none" strike="noStrike">
                <a:solidFill>
                  <a:srgbClr val="00577E"/>
                </a:solidFill>
                <a:latin typeface="Gmarket Sans Medium"/>
              </a:rPr>
              <a:t> CSS</a:t>
            </a: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충돌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100" y="73152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727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소스트리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313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63800" y="60960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현실성을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반영해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제작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방향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변경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2400" y="56007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727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계획보다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많아진</a:t>
            </a:r>
            <a:r>
              <a:rPr lang="en-US" sz="3000" b="0" i="0" u="none" strike="noStrike" dirty="0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577E"/>
                </a:solidFill>
                <a:ea typeface="Gmarket Sans Medium"/>
              </a:rPr>
              <a:t>페이지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18600" y="3860800"/>
            <a:ext cx="1193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3800" y="4368800"/>
            <a:ext cx="661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디자인</a:t>
            </a:r>
            <a:r>
              <a:rPr lang="en-US" sz="3000" b="0" i="0" u="none" strike="noStrike">
                <a:solidFill>
                  <a:srgbClr val="00577E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Gmarket Sans Medium"/>
              </a:rPr>
              <a:t>혼란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2400" y="3873500"/>
            <a:ext cx="118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878300" y="571500"/>
            <a:ext cx="60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33900" y="1651000"/>
            <a:ext cx="92202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-1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935E29-0142-5551-1857-3E2174625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22" y="3566459"/>
            <a:ext cx="9753600" cy="555467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주문</a:t>
            </a:r>
            <a:r>
              <a:rPr lang="en-US" altLang="ko-KR" sz="2400" b="0" i="0" u="none" strike="noStrike" dirty="0">
                <a:solidFill>
                  <a:srgbClr val="00577E"/>
                </a:solidFill>
                <a:ea typeface="Gmarket Sans Medium"/>
              </a:rPr>
              <a:t>/</a:t>
            </a: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배달을 웹페이지에서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주문하지 않고 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핸드폰으로 주문을 하는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현실을 반영하여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 err="1">
                <a:solidFill>
                  <a:srgbClr val="00577E"/>
                </a:solidFill>
                <a:ea typeface="Gmarket Sans Medium"/>
              </a:rPr>
              <a:t>웹앱으로</a:t>
            </a: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 제작  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Gmarket Sans Bold"/>
              </a:rPr>
              <a:t>현실성을 반영해 </a:t>
            </a:r>
            <a:endParaRPr lang="en-US" altLang="ko-KR" sz="3000" b="0" i="0" u="none" strike="noStrike" dirty="0">
              <a:solidFill>
                <a:srgbClr val="FFFFFF"/>
              </a:solidFill>
              <a:ea typeface="Gmarket Sans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Gmarket Sans Bold"/>
              </a:rPr>
              <a:t>제작 방향 변경</a:t>
            </a:r>
            <a:endParaRPr lang="ko-KR" sz="3000" b="0" i="0" u="none" strike="noStrike" dirty="0">
              <a:solidFill>
                <a:srgbClr val="FFFFFF"/>
              </a:solidFill>
              <a:ea typeface="Gmarket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81000" y="1739900"/>
            <a:ext cx="17526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시행착오</a:t>
            </a:r>
            <a:r>
              <a:rPr lang="en-US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사례</a:t>
            </a:r>
            <a:r>
              <a:rPr lang="en-US" altLang="ko-KR" sz="9800" b="0" i="0" u="none" strike="noStrike" spc="-1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-2</a:t>
            </a:r>
            <a:endParaRPr lang="ko-KR" sz="9800" b="0" i="0" u="none" strike="noStrike" spc="-100" dirty="0">
              <a:solidFill>
                <a:srgbClr val="00577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7646D0-87B1-1B76-3654-E3FB75A51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60" y="3568699"/>
            <a:ext cx="10270399" cy="5552433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BE236C80-C6D5-137A-791C-E70B86AAC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4100" y="4982901"/>
            <a:ext cx="4615760" cy="4138232"/>
          </a:xfrm>
          <a:prstGeom prst="rect">
            <a:avLst/>
          </a:prstGeom>
        </p:spPr>
      </p:pic>
      <p:pic>
        <p:nvPicPr>
          <p:cNvPr id="13" name="Picture 19">
            <a:extLst>
              <a:ext uri="{FF2B5EF4-FFF2-40B4-BE49-F238E27FC236}">
                <a16:creationId xmlns:a16="http://schemas.microsoft.com/office/drawing/2014/main" id="{FCC7B33E-2E69-7DB0-3E3F-900C871ED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4101" y="3561228"/>
            <a:ext cx="4615760" cy="1226671"/>
          </a:xfrm>
          <a:prstGeom prst="rect">
            <a:avLst/>
          </a:prstGeom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87DB524A-5371-9D92-CE8E-71B9CD0D91EB}"/>
              </a:ext>
            </a:extLst>
          </p:cNvPr>
          <p:cNvSpPr txBox="1"/>
          <p:nvPr/>
        </p:nvSpPr>
        <p:spPr>
          <a:xfrm>
            <a:off x="12001403" y="5753100"/>
            <a:ext cx="4152997" cy="25472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욕심덩어리 </a:t>
            </a:r>
            <a:r>
              <a:rPr lang="en-US" altLang="ko-KR" sz="2400" b="0" i="0" u="none" strike="noStrike" dirty="0">
                <a:solidFill>
                  <a:srgbClr val="00577E"/>
                </a:solidFill>
                <a:ea typeface="Gmarket Sans Medium"/>
              </a:rPr>
              <a:t>mingle j</a:t>
            </a: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때문에 </a:t>
            </a:r>
            <a:endParaRPr lang="en-US" altLang="ko-KR" sz="2400" b="0" i="0" u="none" strike="noStrike" dirty="0">
              <a:solidFill>
                <a:srgbClr val="00577E"/>
              </a:solidFill>
              <a:ea typeface="Gmarket Sans Medium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577E"/>
                </a:solidFill>
                <a:ea typeface="Gmarket Sans Medium"/>
              </a:rPr>
              <a:t>팀원과 팀장이 힘들어함</a:t>
            </a:r>
            <a:r>
              <a:rPr lang="en-US" altLang="ko-KR" sz="2400" b="0" i="0" u="none" strike="noStrike" dirty="0">
                <a:solidFill>
                  <a:srgbClr val="00577E"/>
                </a:solidFill>
                <a:ea typeface="Gmarket Sans Medium"/>
              </a:rPr>
              <a:t>.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188F7C7E-2D43-69BC-405A-3FDD318B2C10}"/>
              </a:ext>
            </a:extLst>
          </p:cNvPr>
          <p:cNvSpPr txBox="1"/>
          <p:nvPr/>
        </p:nvSpPr>
        <p:spPr>
          <a:xfrm>
            <a:off x="11887200" y="3617607"/>
            <a:ext cx="4449640" cy="11448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Gmarket Sans Bold"/>
              </a:rPr>
              <a:t>계획보다 많아진 페이지</a:t>
            </a:r>
            <a:endParaRPr lang="ko-KR" sz="3000" b="0" i="0" u="none" strike="noStrike" dirty="0">
              <a:solidFill>
                <a:srgbClr val="FFFFFF"/>
              </a:solidFill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7160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63600" y="7302500"/>
            <a:ext cx="16548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사이트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보시고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궁금한점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질문해주세요</a:t>
            </a:r>
            <a:r>
              <a:rPr lang="en-US" sz="6300" b="0" i="0" u="none" strike="noStrike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00" y="2819400"/>
            <a:ext cx="168148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3200" b="0" i="0" u="none" strike="noStrike" dirty="0">
                <a:solidFill>
                  <a:srgbClr val="FF90B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감상시간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200" y="660400"/>
            <a:ext cx="2730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42900" y="7835900"/>
            <a:ext cx="952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7353300"/>
            <a:ext cx="2032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7366000"/>
            <a:ext cx="2032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896100" y="6985000"/>
            <a:ext cx="4699000" cy="4699000"/>
          </a:xfrm>
          <a:prstGeom prst="rect">
            <a:avLst/>
          </a:prstGeom>
          <a:effectLst>
            <a:outerShdw dist="613830" dir="3660000">
              <a:srgbClr val="4E9BC4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8178800" y="7975600"/>
            <a:ext cx="9525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12100" y="7747000"/>
            <a:ext cx="1905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623300" y="7353300"/>
            <a:ext cx="1905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406900" y="7835900"/>
            <a:ext cx="9525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7353300"/>
            <a:ext cx="2032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366000"/>
            <a:ext cx="203200" cy="342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8300" y="5981700"/>
            <a:ext cx="2311400" cy="1765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347200" y="6502400"/>
            <a:ext cx="2146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200" b="0" i="0" u="none" strike="noStrike">
                <a:solidFill>
                  <a:srgbClr val="00577E"/>
                </a:solidFill>
                <a:latin typeface="Gmarket Sans Bold"/>
              </a:rPr>
              <a:t>BYE!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3600" y="3175000"/>
            <a:ext cx="165608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5000" b="0" i="0" u="none" strike="noStrike" spc="-200" dirty="0">
                <a:solidFill>
                  <a:srgbClr val="00577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 you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0900" y="2717800"/>
            <a:ext cx="1649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시청해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주셔서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감사합니다</a:t>
            </a:r>
            <a:r>
              <a:rPr lang="en-US" sz="4000" b="1" i="0" u="none" strike="noStrike" dirty="0">
                <a:solidFill>
                  <a:srgbClr val="00577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8200" y="647700"/>
            <a:ext cx="273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0" i="0" u="none" strike="noStrike" dirty="0">
                <a:solidFill>
                  <a:srgbClr val="00577E"/>
                </a:solidFill>
                <a:latin typeface="Play"/>
              </a:rPr>
              <a:t>EVERY COFFEE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459200" y="647700"/>
            <a:ext cx="104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163</Words>
  <Application>Microsoft Office PowerPoint</Application>
  <PresentationFormat>사용자 지정</PresentationFormat>
  <Paragraphs>78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Gmarket Sans Bold</vt:lpstr>
      <vt:lpstr>Pretendard Black</vt:lpstr>
      <vt:lpstr>Pretendard Medium</vt:lpstr>
      <vt:lpstr>Gmarket Sans Medium</vt:lpstr>
      <vt:lpstr>Play</vt:lpstr>
      <vt:lpstr>Gmarket Sans Light</vt:lpstr>
      <vt:lpstr>Pretendard SemiBold</vt:lpstr>
      <vt:lpstr>Arial</vt:lpstr>
      <vt:lpstr>Cafe24 Shiningstar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4</cp:revision>
  <dcterms:created xsi:type="dcterms:W3CDTF">2006-08-16T00:00:00Z</dcterms:created>
  <dcterms:modified xsi:type="dcterms:W3CDTF">2024-08-29T09:10:35Z</dcterms:modified>
</cp:coreProperties>
</file>